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avea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veat-regular.fntdata"/><Relationship Id="rId25" Type="http://schemas.openxmlformats.org/officeDocument/2006/relationships/slide" Target="slides/slide20.xml"/><Relationship Id="rId27" Type="http://schemas.openxmlformats.org/officeDocument/2006/relationships/font" Target="fonts/Cave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20cc38a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20cc38a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dfcc37b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dfcc37b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dfcc37b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dfcc37b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1c463de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1c463de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dfcc37b5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dfcc37b5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20cc38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20cc38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1faa98a4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91faa98a4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2c1b01e8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2c1b01e8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2c1b01e8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2c1b01e8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fe52acf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fe52acf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fe52acf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8fe52acf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fe52acf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fe52acf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8fe52acf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8fe52acf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8fe52acf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8fe52acf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2c1b01e8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2c1b01e8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2655a2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2655a2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2c1b01e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2c1b01e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2655a28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2655a28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fe52acf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fe52acf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oQQ_x8RGFTVoHuoRJ1nWR6cmWx3UyB6T/view" TargetMode="External"/><Relationship Id="rId4" Type="http://schemas.openxmlformats.org/officeDocument/2006/relationships/image" Target="../media/image7.png"/><Relationship Id="rId5" Type="http://schemas.openxmlformats.org/officeDocument/2006/relationships/hyperlink" Target="http://drive.google.com/file/d/1mhx_NX5ZGHeDtfWuO2bErgiwLodFHqKA/view" TargetMode="External"/><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1.jp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cratch.mit.edu/" TargetMode="External"/><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37.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916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Monster Makey</a:t>
            </a:r>
            <a:endParaRPr/>
          </a:p>
        </p:txBody>
      </p:sp>
      <p:sp>
        <p:nvSpPr>
          <p:cNvPr id="55" name="Google Shape;55;p13"/>
          <p:cNvSpPr txBox="1"/>
          <p:nvPr>
            <p:ph idx="1" type="subTitle"/>
          </p:nvPr>
        </p:nvSpPr>
        <p:spPr>
          <a:xfrm>
            <a:off x="311700" y="166137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Kevin Rubio</a:t>
            </a:r>
            <a:endParaRPr/>
          </a:p>
          <a:p>
            <a:pPr indent="0" lvl="0" marL="0" rtl="0" algn="ctr">
              <a:spcBef>
                <a:spcPts val="0"/>
              </a:spcBef>
              <a:spcAft>
                <a:spcPts val="0"/>
              </a:spcAft>
              <a:buNone/>
            </a:pPr>
            <a:r>
              <a:rPr lang="en"/>
              <a:t>Jasmine Roach</a:t>
            </a:r>
            <a:endParaRPr/>
          </a:p>
          <a:p>
            <a:pPr indent="0" lvl="0" marL="0" rtl="0" algn="ctr">
              <a:spcBef>
                <a:spcPts val="0"/>
              </a:spcBef>
              <a:spcAft>
                <a:spcPts val="0"/>
              </a:spcAft>
              <a:buNone/>
            </a:pPr>
            <a:r>
              <a:rPr lang="en"/>
              <a:t>Sam Downs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Saving the project</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Note that saving the project is not the same as saving the audio files </a:t>
            </a:r>
            <a:endParaRPr/>
          </a:p>
          <a:p>
            <a:pPr indent="-342900" lvl="0" marL="457200" rtl="0" algn="l">
              <a:spcBef>
                <a:spcPts val="0"/>
              </a:spcBef>
              <a:spcAft>
                <a:spcPts val="0"/>
              </a:spcAft>
              <a:buSzPts val="1800"/>
              <a:buChar char="●"/>
            </a:pPr>
            <a:r>
              <a:rPr lang="en"/>
              <a:t>To save the project, go to file, save project, save project as…</a:t>
            </a:r>
            <a:endParaRPr/>
          </a:p>
        </p:txBody>
      </p:sp>
      <p:pic>
        <p:nvPicPr>
          <p:cNvPr id="122" name="Google Shape;122;p22"/>
          <p:cNvPicPr preferRelativeResize="0"/>
          <p:nvPr/>
        </p:nvPicPr>
        <p:blipFill>
          <a:blip r:embed="rId3">
            <a:alphaModFix/>
          </a:blip>
          <a:stretch>
            <a:fillRect/>
          </a:stretch>
        </p:blipFill>
        <p:spPr>
          <a:xfrm>
            <a:off x="311700" y="2171700"/>
            <a:ext cx="3921124" cy="2397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Play/Mute/Solo</a:t>
            </a:r>
            <a:endParaRPr/>
          </a:p>
        </p:txBody>
      </p:sp>
      <p:sp>
        <p:nvSpPr>
          <p:cNvPr id="128" name="Google Shape;128;p23"/>
          <p:cNvSpPr txBox="1"/>
          <p:nvPr>
            <p:ph idx="1" type="body"/>
          </p:nvPr>
        </p:nvSpPr>
        <p:spPr>
          <a:xfrm>
            <a:off x="311700" y="1152475"/>
            <a:ext cx="8520600" cy="10701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Char char="●"/>
            </a:pPr>
            <a:r>
              <a:rPr lang="en"/>
              <a:t>At the top left of the screen, you can play/pause the sound(s)</a:t>
            </a:r>
            <a:endParaRPr/>
          </a:p>
          <a:p>
            <a:pPr indent="-308610" lvl="0" marL="457200" rtl="0" algn="l">
              <a:spcBef>
                <a:spcPts val="0"/>
              </a:spcBef>
              <a:spcAft>
                <a:spcPts val="0"/>
              </a:spcAft>
              <a:buSzPct val="100000"/>
              <a:buChar char="●"/>
            </a:pPr>
            <a:r>
              <a:rPr lang="en"/>
              <a:t>To select certain tracks to not play, you can mute the track (press the mute button under the name of the track)</a:t>
            </a:r>
            <a:endParaRPr/>
          </a:p>
          <a:p>
            <a:pPr indent="-308610" lvl="0" marL="457200" rtl="0" algn="l">
              <a:spcBef>
                <a:spcPts val="0"/>
              </a:spcBef>
              <a:spcAft>
                <a:spcPts val="0"/>
              </a:spcAft>
              <a:buSzPct val="100000"/>
              <a:buChar char="●"/>
            </a:pPr>
            <a:r>
              <a:rPr lang="en"/>
              <a:t>To only play a certain track, you can solo the track (press the solo button next to the mute button); this mutes every other track</a:t>
            </a:r>
            <a:endParaRPr/>
          </a:p>
        </p:txBody>
      </p:sp>
      <p:pic>
        <p:nvPicPr>
          <p:cNvPr id="129" name="Google Shape;129;p23"/>
          <p:cNvPicPr preferRelativeResize="0"/>
          <p:nvPr/>
        </p:nvPicPr>
        <p:blipFill>
          <a:blip r:embed="rId3">
            <a:alphaModFix/>
          </a:blip>
          <a:stretch>
            <a:fillRect/>
          </a:stretch>
        </p:blipFill>
        <p:spPr>
          <a:xfrm>
            <a:off x="80800" y="2847525"/>
            <a:ext cx="3401274" cy="2086550"/>
          </a:xfrm>
          <a:prstGeom prst="rect">
            <a:avLst/>
          </a:prstGeom>
          <a:noFill/>
          <a:ln>
            <a:noFill/>
          </a:ln>
        </p:spPr>
      </p:pic>
      <p:pic>
        <p:nvPicPr>
          <p:cNvPr id="130" name="Google Shape;130;p23"/>
          <p:cNvPicPr preferRelativeResize="0"/>
          <p:nvPr/>
        </p:nvPicPr>
        <p:blipFill>
          <a:blip r:embed="rId4">
            <a:alphaModFix/>
          </a:blip>
          <a:stretch>
            <a:fillRect/>
          </a:stretch>
        </p:blipFill>
        <p:spPr>
          <a:xfrm>
            <a:off x="4572000" y="2868656"/>
            <a:ext cx="3401275" cy="2044269"/>
          </a:xfrm>
          <a:prstGeom prst="rect">
            <a:avLst/>
          </a:prstGeom>
          <a:noFill/>
          <a:ln>
            <a:noFill/>
          </a:ln>
        </p:spPr>
      </p:pic>
      <p:sp>
        <p:nvSpPr>
          <p:cNvPr id="131" name="Google Shape;131;p23"/>
          <p:cNvSpPr txBox="1"/>
          <p:nvPr/>
        </p:nvSpPr>
        <p:spPr>
          <a:xfrm>
            <a:off x="452075" y="2346350"/>
            <a:ext cx="24651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Play/Pause</a:t>
            </a:r>
            <a:endParaRPr/>
          </a:p>
        </p:txBody>
      </p:sp>
      <p:sp>
        <p:nvSpPr>
          <p:cNvPr id="132" name="Google Shape;132;p23"/>
          <p:cNvSpPr txBox="1"/>
          <p:nvPr/>
        </p:nvSpPr>
        <p:spPr>
          <a:xfrm>
            <a:off x="4901350" y="2479325"/>
            <a:ext cx="23628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Mute/Solo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Selecting/Cutting</a:t>
            </a:r>
            <a:r>
              <a:rPr lang="en"/>
              <a:t> Parts of </a:t>
            </a:r>
            <a:r>
              <a:rPr lang="en"/>
              <a:t>the Audio</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By left clicking and holding then releasing to either the left or the right, we can select a part of the audio (to select the whole track, click the blank part of the blueish gray box)</a:t>
            </a:r>
            <a:endParaRPr sz="1600"/>
          </a:p>
          <a:p>
            <a:pPr indent="-330200" lvl="0" marL="457200" rtl="0" algn="l">
              <a:spcBef>
                <a:spcPts val="0"/>
              </a:spcBef>
              <a:spcAft>
                <a:spcPts val="0"/>
              </a:spcAft>
              <a:buSzPts val="1600"/>
              <a:buChar char="●"/>
            </a:pPr>
            <a:r>
              <a:rPr lang="en" sz="1600"/>
              <a:t>When selected, you can play the audio and split the audio (you can also cut/copy/paste or delete the audio (remember that you can ctrl+z to undo!))</a:t>
            </a:r>
            <a:endParaRPr sz="1600"/>
          </a:p>
        </p:txBody>
      </p:sp>
      <p:pic>
        <p:nvPicPr>
          <p:cNvPr id="139" name="Google Shape;139;p24"/>
          <p:cNvPicPr preferRelativeResize="0"/>
          <p:nvPr/>
        </p:nvPicPr>
        <p:blipFill>
          <a:blip r:embed="rId3">
            <a:alphaModFix/>
          </a:blip>
          <a:stretch>
            <a:fillRect/>
          </a:stretch>
        </p:blipFill>
        <p:spPr>
          <a:xfrm>
            <a:off x="587871" y="2514750"/>
            <a:ext cx="3417676" cy="2054125"/>
          </a:xfrm>
          <a:prstGeom prst="rect">
            <a:avLst/>
          </a:prstGeom>
          <a:noFill/>
          <a:ln>
            <a:noFill/>
          </a:ln>
        </p:spPr>
      </p:pic>
      <p:pic>
        <p:nvPicPr>
          <p:cNvPr id="140" name="Google Shape;140;p24"/>
          <p:cNvPicPr preferRelativeResize="0"/>
          <p:nvPr/>
        </p:nvPicPr>
        <p:blipFill>
          <a:blip r:embed="rId4">
            <a:alphaModFix/>
          </a:blip>
          <a:stretch>
            <a:fillRect/>
          </a:stretch>
        </p:blipFill>
        <p:spPr>
          <a:xfrm>
            <a:off x="4981525" y="2497118"/>
            <a:ext cx="3417676" cy="20893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8947"/>
              <a:buFont typeface="Arial"/>
              <a:buNone/>
            </a:pPr>
            <a:r>
              <a:rPr lang="en">
                <a:highlight>
                  <a:schemeClr val="lt1"/>
                </a:highlight>
              </a:rPr>
              <a:t>Special Effects: Reversing Sound</a:t>
            </a:r>
            <a:endParaRPr sz="3800"/>
          </a:p>
          <a:p>
            <a:pPr indent="0" lvl="0" marL="0" rtl="0" algn="l">
              <a:spcBef>
                <a:spcPts val="0"/>
              </a:spcBef>
              <a:spcAft>
                <a:spcPts val="0"/>
              </a:spcAft>
              <a:buNone/>
            </a:pPr>
            <a:r>
              <a:t/>
            </a:r>
            <a:endParaRPr/>
          </a:p>
        </p:txBody>
      </p:sp>
      <p:sp>
        <p:nvSpPr>
          <p:cNvPr id="146" name="Google Shape;146;p25"/>
          <p:cNvSpPr txBox="1"/>
          <p:nvPr>
            <p:ph idx="1" type="body"/>
          </p:nvPr>
        </p:nvSpPr>
        <p:spPr>
          <a:xfrm>
            <a:off x="213225" y="3115175"/>
            <a:ext cx="1302600" cy="4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Un-reversed</a:t>
            </a:r>
            <a:endParaRPr sz="1500"/>
          </a:p>
        </p:txBody>
      </p:sp>
      <p:pic>
        <p:nvPicPr>
          <p:cNvPr id="147" name="Google Shape;147;p25" title="Distressed_Scream.mp3">
            <a:hlinkClick r:id="rId3"/>
          </p:cNvPr>
          <p:cNvPicPr preferRelativeResize="0"/>
          <p:nvPr/>
        </p:nvPicPr>
        <p:blipFill>
          <a:blip r:embed="rId4">
            <a:alphaModFix/>
          </a:blip>
          <a:stretch>
            <a:fillRect/>
          </a:stretch>
        </p:blipFill>
        <p:spPr>
          <a:xfrm>
            <a:off x="525225" y="3749100"/>
            <a:ext cx="572700" cy="572700"/>
          </a:xfrm>
          <a:prstGeom prst="rect">
            <a:avLst/>
          </a:prstGeom>
          <a:noFill/>
          <a:ln>
            <a:noFill/>
          </a:ln>
        </p:spPr>
      </p:pic>
      <p:sp>
        <p:nvSpPr>
          <p:cNvPr id="148" name="Google Shape;148;p25"/>
          <p:cNvSpPr txBox="1"/>
          <p:nvPr>
            <p:ph idx="1" type="body"/>
          </p:nvPr>
        </p:nvSpPr>
        <p:spPr>
          <a:xfrm>
            <a:off x="1648650" y="3115175"/>
            <a:ext cx="1196700" cy="4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R</a:t>
            </a:r>
            <a:r>
              <a:rPr lang="en" sz="1500"/>
              <a:t>eversed</a:t>
            </a:r>
            <a:endParaRPr sz="1500"/>
          </a:p>
        </p:txBody>
      </p:sp>
      <p:pic>
        <p:nvPicPr>
          <p:cNvPr id="149" name="Google Shape;149;p25" title="Scream_AHHH.mp3">
            <a:hlinkClick r:id="rId5"/>
          </p:cNvPr>
          <p:cNvPicPr preferRelativeResize="0"/>
          <p:nvPr/>
        </p:nvPicPr>
        <p:blipFill>
          <a:blip r:embed="rId4">
            <a:alphaModFix/>
          </a:blip>
          <a:stretch>
            <a:fillRect/>
          </a:stretch>
        </p:blipFill>
        <p:spPr>
          <a:xfrm>
            <a:off x="1911650" y="3749100"/>
            <a:ext cx="572700" cy="572700"/>
          </a:xfrm>
          <a:prstGeom prst="rect">
            <a:avLst/>
          </a:prstGeom>
          <a:noFill/>
          <a:ln>
            <a:noFill/>
          </a:ln>
        </p:spPr>
      </p:pic>
      <p:sp>
        <p:nvSpPr>
          <p:cNvPr id="150" name="Google Shape;150;p25"/>
          <p:cNvSpPr txBox="1"/>
          <p:nvPr/>
        </p:nvSpPr>
        <p:spPr>
          <a:xfrm>
            <a:off x="554375" y="1118975"/>
            <a:ext cx="6546000" cy="154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Solo the Distressed_Scream</a:t>
            </a:r>
            <a:endParaRPr/>
          </a:p>
          <a:p>
            <a:pPr indent="-317500" lvl="0" marL="457200" rtl="0" algn="l">
              <a:spcBef>
                <a:spcPts val="0"/>
              </a:spcBef>
              <a:spcAft>
                <a:spcPts val="0"/>
              </a:spcAft>
              <a:buSzPts val="1400"/>
              <a:buChar char="●"/>
            </a:pPr>
            <a:r>
              <a:rPr lang="en"/>
              <a:t>Select the first half of the scream (bonus: try to get the selection to end right before the voice crack)</a:t>
            </a:r>
            <a:endParaRPr/>
          </a:p>
          <a:p>
            <a:pPr indent="-317500" lvl="0" marL="457200" rtl="0" algn="l">
              <a:spcBef>
                <a:spcPts val="0"/>
              </a:spcBef>
              <a:spcAft>
                <a:spcPts val="0"/>
              </a:spcAft>
              <a:buSzPts val="1400"/>
              <a:buChar char="●"/>
            </a:pPr>
            <a:r>
              <a:rPr lang="en"/>
              <a:t>Split the section, then delete the second half</a:t>
            </a:r>
            <a:endParaRPr/>
          </a:p>
          <a:p>
            <a:pPr indent="-317500" lvl="0" marL="457200" rtl="0" algn="l">
              <a:spcBef>
                <a:spcPts val="0"/>
              </a:spcBef>
              <a:spcAft>
                <a:spcPts val="0"/>
              </a:spcAft>
              <a:buSzPts val="1400"/>
              <a:buChar char="●"/>
            </a:pPr>
            <a:r>
              <a:rPr lang="en"/>
              <a:t>Then copy and paste the selection</a:t>
            </a:r>
            <a:endParaRPr/>
          </a:p>
        </p:txBody>
      </p:sp>
      <p:pic>
        <p:nvPicPr>
          <p:cNvPr id="151" name="Google Shape;151;p25"/>
          <p:cNvPicPr preferRelativeResize="0"/>
          <p:nvPr/>
        </p:nvPicPr>
        <p:blipFill>
          <a:blip r:embed="rId6">
            <a:alphaModFix/>
          </a:blip>
          <a:stretch>
            <a:fillRect/>
          </a:stretch>
        </p:blipFill>
        <p:spPr>
          <a:xfrm>
            <a:off x="3523025" y="2431825"/>
            <a:ext cx="3986376" cy="241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highlight>
                  <a:schemeClr val="lt1"/>
                </a:highlight>
              </a:rPr>
              <a:t>Special Effects: Reversing Sound 2</a:t>
            </a:r>
            <a:endParaRPr/>
          </a:p>
        </p:txBody>
      </p:sp>
      <p:sp>
        <p:nvSpPr>
          <p:cNvPr id="157" name="Google Shape;157;p26"/>
          <p:cNvSpPr txBox="1"/>
          <p:nvPr>
            <p:ph idx="1" type="body"/>
          </p:nvPr>
        </p:nvSpPr>
        <p:spPr>
          <a:xfrm>
            <a:off x="311700" y="1152475"/>
            <a:ext cx="8520600" cy="9819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Now click on the second section of the track and go to effect, special, and select reverse</a:t>
            </a:r>
            <a:endParaRPr/>
          </a:p>
          <a:p>
            <a:pPr indent="-325755" lvl="0" marL="457200" rtl="0" algn="l">
              <a:spcBef>
                <a:spcPts val="0"/>
              </a:spcBef>
              <a:spcAft>
                <a:spcPts val="0"/>
              </a:spcAft>
              <a:buSzPct val="100000"/>
              <a:buChar char="●"/>
            </a:pPr>
            <a:r>
              <a:rPr lang="en"/>
              <a:t>Then to join the two clips, select the whole track, then go to the edit tab, audio clips, join</a:t>
            </a:r>
            <a:endParaRPr/>
          </a:p>
        </p:txBody>
      </p:sp>
      <p:pic>
        <p:nvPicPr>
          <p:cNvPr id="158" name="Google Shape;158;p26"/>
          <p:cNvPicPr preferRelativeResize="0"/>
          <p:nvPr/>
        </p:nvPicPr>
        <p:blipFill>
          <a:blip r:embed="rId3">
            <a:alphaModFix/>
          </a:blip>
          <a:stretch>
            <a:fillRect/>
          </a:stretch>
        </p:blipFill>
        <p:spPr>
          <a:xfrm>
            <a:off x="311700" y="2269125"/>
            <a:ext cx="3762076" cy="2270150"/>
          </a:xfrm>
          <a:prstGeom prst="rect">
            <a:avLst/>
          </a:prstGeom>
          <a:noFill/>
          <a:ln>
            <a:noFill/>
          </a:ln>
        </p:spPr>
      </p:pic>
      <p:pic>
        <p:nvPicPr>
          <p:cNvPr id="159" name="Google Shape;159;p26"/>
          <p:cNvPicPr preferRelativeResize="0"/>
          <p:nvPr/>
        </p:nvPicPr>
        <p:blipFill>
          <a:blip r:embed="rId4">
            <a:alphaModFix/>
          </a:blip>
          <a:stretch>
            <a:fillRect/>
          </a:stretch>
        </p:blipFill>
        <p:spPr>
          <a:xfrm>
            <a:off x="4754300" y="2341575"/>
            <a:ext cx="3489975" cy="212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Exporting Each Track </a:t>
            </a:r>
            <a:r>
              <a:rPr lang="en"/>
              <a:t>Separately</a:t>
            </a:r>
            <a:endParaRPr/>
          </a:p>
        </p:txBody>
      </p:sp>
      <p:sp>
        <p:nvSpPr>
          <p:cNvPr id="165" name="Google Shape;16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To export each track </a:t>
            </a:r>
            <a:r>
              <a:rPr lang="en" sz="1700"/>
              <a:t>separately, make sure that all the tracks you want to export are unmuted (you can unmute all the files by soloing a track then pressing solo for that track again); then</a:t>
            </a:r>
            <a:r>
              <a:rPr lang="en" sz="1700"/>
              <a:t> go to file, export, export multiple (note that if you export the project as .mp3, all the tracks will combine into one audio file) </a:t>
            </a:r>
            <a:endParaRPr sz="1700"/>
          </a:p>
          <a:p>
            <a:pPr indent="-342900" lvl="0" marL="457200" rtl="0" algn="l">
              <a:spcBef>
                <a:spcPts val="0"/>
              </a:spcBef>
              <a:spcAft>
                <a:spcPts val="0"/>
              </a:spcAft>
              <a:buSzPts val="1800"/>
              <a:buChar char="●"/>
            </a:pPr>
            <a:r>
              <a:rPr lang="en"/>
              <a:t>Make sure to choose .mp3 as the format, tracks as the “split files on” and name files using track names</a:t>
            </a:r>
            <a:endParaRPr/>
          </a:p>
        </p:txBody>
      </p:sp>
      <p:pic>
        <p:nvPicPr>
          <p:cNvPr id="166" name="Google Shape;166;p27"/>
          <p:cNvPicPr preferRelativeResize="0"/>
          <p:nvPr/>
        </p:nvPicPr>
        <p:blipFill>
          <a:blip r:embed="rId3">
            <a:alphaModFix/>
          </a:blip>
          <a:stretch>
            <a:fillRect/>
          </a:stretch>
        </p:blipFill>
        <p:spPr>
          <a:xfrm>
            <a:off x="311700" y="3051925"/>
            <a:ext cx="3197949" cy="1939576"/>
          </a:xfrm>
          <a:prstGeom prst="rect">
            <a:avLst/>
          </a:prstGeom>
          <a:noFill/>
          <a:ln>
            <a:noFill/>
          </a:ln>
        </p:spPr>
      </p:pic>
      <p:pic>
        <p:nvPicPr>
          <p:cNvPr id="167" name="Google Shape;167;p27"/>
          <p:cNvPicPr preferRelativeResize="0"/>
          <p:nvPr/>
        </p:nvPicPr>
        <p:blipFill>
          <a:blip r:embed="rId4">
            <a:alphaModFix/>
          </a:blip>
          <a:stretch>
            <a:fillRect/>
          </a:stretch>
        </p:blipFill>
        <p:spPr>
          <a:xfrm>
            <a:off x="4572000" y="3012450"/>
            <a:ext cx="2916184" cy="2018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Uploading Your Sound Effect</a:t>
            </a:r>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In scratch head to sound, then at the bottom </a:t>
            </a:r>
            <a:endParaRPr sz="1200"/>
          </a:p>
          <a:p>
            <a:pPr indent="0" lvl="0" marL="457200" rtl="0" algn="l">
              <a:spcBef>
                <a:spcPts val="1200"/>
              </a:spcBef>
              <a:spcAft>
                <a:spcPts val="0"/>
              </a:spcAft>
              <a:buNone/>
            </a:pPr>
            <a:r>
              <a:rPr lang="en" sz="1200"/>
              <a:t>left corner </a:t>
            </a:r>
            <a:r>
              <a:rPr lang="en" sz="1200"/>
              <a:t>click</a:t>
            </a:r>
            <a:r>
              <a:rPr lang="en" sz="1200"/>
              <a:t> the sound icon.</a:t>
            </a:r>
            <a:endParaRPr sz="1200"/>
          </a:p>
          <a:p>
            <a:pPr indent="-304800" lvl="0" marL="457200" rtl="0" algn="l">
              <a:spcBef>
                <a:spcPts val="1200"/>
              </a:spcBef>
              <a:spcAft>
                <a:spcPts val="0"/>
              </a:spcAft>
              <a:buSzPts val="1200"/>
              <a:buChar char="●"/>
            </a:pPr>
            <a:r>
              <a:rPr lang="en" sz="1200"/>
              <a:t>From there click the upload button (the one circled</a:t>
            </a:r>
            <a:endParaRPr sz="1200"/>
          </a:p>
          <a:p>
            <a:pPr indent="0" lvl="0" marL="0" rtl="0" algn="l">
              <a:spcBef>
                <a:spcPts val="1200"/>
              </a:spcBef>
              <a:spcAft>
                <a:spcPts val="0"/>
              </a:spcAft>
              <a:buNone/>
            </a:pPr>
            <a:r>
              <a:rPr lang="en" sz="1200"/>
              <a:t>	in red) and upload your sound effect.</a:t>
            </a:r>
            <a:endParaRPr sz="1200"/>
          </a:p>
          <a:p>
            <a:pPr indent="0" lvl="0" marL="457200" rtl="0" algn="l">
              <a:spcBef>
                <a:spcPts val="1200"/>
              </a:spcBef>
              <a:spcAft>
                <a:spcPts val="1200"/>
              </a:spcAft>
              <a:buNone/>
            </a:pPr>
            <a:r>
              <a:t/>
            </a:r>
            <a:endParaRPr sz="1200"/>
          </a:p>
        </p:txBody>
      </p:sp>
      <p:pic>
        <p:nvPicPr>
          <p:cNvPr id="174" name="Google Shape;174;p28"/>
          <p:cNvPicPr preferRelativeResize="0"/>
          <p:nvPr/>
        </p:nvPicPr>
        <p:blipFill>
          <a:blip r:embed="rId3">
            <a:alphaModFix/>
          </a:blip>
          <a:stretch>
            <a:fillRect/>
          </a:stretch>
        </p:blipFill>
        <p:spPr>
          <a:xfrm>
            <a:off x="311700" y="2665750"/>
            <a:ext cx="3438075" cy="2027475"/>
          </a:xfrm>
          <a:prstGeom prst="rect">
            <a:avLst/>
          </a:prstGeom>
          <a:noFill/>
          <a:ln>
            <a:noFill/>
          </a:ln>
        </p:spPr>
      </p:pic>
      <p:pic>
        <p:nvPicPr>
          <p:cNvPr id="175" name="Google Shape;175;p28"/>
          <p:cNvPicPr preferRelativeResize="0"/>
          <p:nvPr/>
        </p:nvPicPr>
        <p:blipFill>
          <a:blip r:embed="rId4">
            <a:alphaModFix/>
          </a:blip>
          <a:stretch>
            <a:fillRect/>
          </a:stretch>
        </p:blipFill>
        <p:spPr>
          <a:xfrm>
            <a:off x="4375802" y="946250"/>
            <a:ext cx="2361375" cy="3828851"/>
          </a:xfrm>
          <a:prstGeom prst="rect">
            <a:avLst/>
          </a:prstGeom>
          <a:noFill/>
          <a:ln>
            <a:noFill/>
          </a:ln>
        </p:spPr>
      </p:pic>
      <p:pic>
        <p:nvPicPr>
          <p:cNvPr id="176" name="Google Shape;176;p28"/>
          <p:cNvPicPr preferRelativeResize="0"/>
          <p:nvPr/>
        </p:nvPicPr>
        <p:blipFill>
          <a:blip r:embed="rId5">
            <a:alphaModFix/>
          </a:blip>
          <a:stretch>
            <a:fillRect/>
          </a:stretch>
        </p:blipFill>
        <p:spPr>
          <a:xfrm>
            <a:off x="6964235" y="1017725"/>
            <a:ext cx="1983413" cy="382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Uploading Your Sound Effect (Cont.)</a:t>
            </a:r>
            <a:endParaRPr/>
          </a:p>
          <a:p>
            <a:pPr indent="0" lvl="0" marL="0" rtl="0" algn="l">
              <a:spcBef>
                <a:spcPts val="0"/>
              </a:spcBef>
              <a:spcAft>
                <a:spcPts val="0"/>
              </a:spcAft>
              <a:buNone/>
            </a:pPr>
            <a:r>
              <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Click on the sound effect file you created</a:t>
            </a:r>
            <a:endParaRPr/>
          </a:p>
          <a:p>
            <a:pPr indent="-342900" lvl="0" marL="457200" rtl="0" algn="l">
              <a:spcBef>
                <a:spcPts val="0"/>
              </a:spcBef>
              <a:spcAft>
                <a:spcPts val="0"/>
              </a:spcAft>
              <a:buSzPts val="1800"/>
              <a:buChar char="●"/>
            </a:pPr>
            <a:r>
              <a:rPr lang="en"/>
              <a:t>You will see your sound in scratch</a:t>
            </a:r>
            <a:endParaRPr/>
          </a:p>
          <a:p>
            <a:pPr indent="-342900" lvl="0" marL="457200" rtl="0" algn="l">
              <a:lnSpc>
                <a:spcPct val="100000"/>
              </a:lnSpc>
              <a:spcBef>
                <a:spcPts val="0"/>
              </a:spcBef>
              <a:spcAft>
                <a:spcPts val="0"/>
              </a:spcAft>
              <a:buSzPts val="1800"/>
              <a:buChar char="●"/>
            </a:pPr>
            <a:r>
              <a:rPr lang="en"/>
              <a:t>Go back to the code screen, and change the</a:t>
            </a:r>
            <a:endParaRPr/>
          </a:p>
          <a:p>
            <a:pPr indent="0" lvl="0" marL="457200" rtl="0" algn="l">
              <a:lnSpc>
                <a:spcPct val="100000"/>
              </a:lnSpc>
              <a:spcBef>
                <a:spcPts val="1200"/>
              </a:spcBef>
              <a:spcAft>
                <a:spcPts val="0"/>
              </a:spcAft>
              <a:buNone/>
            </a:pPr>
            <a:r>
              <a:rPr lang="en"/>
              <a:t>Sound to your newly uploaded sound</a:t>
            </a:r>
            <a:endParaRPr/>
          </a:p>
          <a:p>
            <a:pPr indent="0" lvl="0" marL="457200" rtl="0" algn="l">
              <a:spcBef>
                <a:spcPts val="1200"/>
              </a:spcBef>
              <a:spcAft>
                <a:spcPts val="1200"/>
              </a:spcAft>
              <a:buNone/>
            </a:pPr>
            <a:r>
              <a:t/>
            </a:r>
            <a:endParaRPr/>
          </a:p>
        </p:txBody>
      </p:sp>
      <p:pic>
        <p:nvPicPr>
          <p:cNvPr id="183" name="Google Shape;183;p29"/>
          <p:cNvPicPr preferRelativeResize="0"/>
          <p:nvPr/>
        </p:nvPicPr>
        <p:blipFill>
          <a:blip r:embed="rId3">
            <a:alphaModFix/>
          </a:blip>
          <a:stretch>
            <a:fillRect/>
          </a:stretch>
        </p:blipFill>
        <p:spPr>
          <a:xfrm>
            <a:off x="1344776" y="2857500"/>
            <a:ext cx="3589775" cy="1661850"/>
          </a:xfrm>
          <a:prstGeom prst="rect">
            <a:avLst/>
          </a:prstGeom>
          <a:noFill/>
          <a:ln>
            <a:noFill/>
          </a:ln>
        </p:spPr>
      </p:pic>
      <p:pic>
        <p:nvPicPr>
          <p:cNvPr id="184" name="Google Shape;184;p29"/>
          <p:cNvPicPr preferRelativeResize="0"/>
          <p:nvPr/>
        </p:nvPicPr>
        <p:blipFill>
          <a:blip r:embed="rId4">
            <a:alphaModFix/>
          </a:blip>
          <a:stretch>
            <a:fillRect/>
          </a:stretch>
        </p:blipFill>
        <p:spPr>
          <a:xfrm>
            <a:off x="5540173" y="1490050"/>
            <a:ext cx="2609025" cy="302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 your own</a:t>
            </a:r>
            <a:endParaRPr/>
          </a:p>
        </p:txBody>
      </p:sp>
      <p:sp>
        <p:nvSpPr>
          <p:cNvPr id="190" name="Google Shape;19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onedrive, there is a folder named “On_Your_Own”, there are multiple folders that have a unique story</a:t>
            </a:r>
            <a:endParaRPr/>
          </a:p>
          <a:p>
            <a:pPr indent="-342900" lvl="0" marL="457200" rtl="0" algn="l">
              <a:spcBef>
                <a:spcPts val="0"/>
              </a:spcBef>
              <a:spcAft>
                <a:spcPts val="0"/>
              </a:spcAft>
              <a:buSzPts val="1800"/>
              <a:buChar char="●"/>
            </a:pPr>
            <a:r>
              <a:t/>
            </a:r>
            <a:endParaRPr/>
          </a:p>
        </p:txBody>
      </p:sp>
      <p:pic>
        <p:nvPicPr>
          <p:cNvPr id="191" name="Google Shape;191;p30"/>
          <p:cNvPicPr preferRelativeResize="0"/>
          <p:nvPr/>
        </p:nvPicPr>
        <p:blipFill>
          <a:blip r:embed="rId3">
            <a:alphaModFix/>
          </a:blip>
          <a:stretch>
            <a:fillRect/>
          </a:stretch>
        </p:blipFill>
        <p:spPr>
          <a:xfrm>
            <a:off x="311700" y="2207607"/>
            <a:ext cx="4911174" cy="1306125"/>
          </a:xfrm>
          <a:prstGeom prst="rect">
            <a:avLst/>
          </a:prstGeom>
          <a:noFill/>
          <a:ln>
            <a:noFill/>
          </a:ln>
        </p:spPr>
      </p:pic>
      <p:pic>
        <p:nvPicPr>
          <p:cNvPr id="192" name="Google Shape;192;p30"/>
          <p:cNvPicPr preferRelativeResize="0"/>
          <p:nvPr/>
        </p:nvPicPr>
        <p:blipFill>
          <a:blip r:embed="rId4">
            <a:alphaModFix/>
          </a:blip>
          <a:stretch>
            <a:fillRect/>
          </a:stretch>
        </p:blipFill>
        <p:spPr>
          <a:xfrm>
            <a:off x="5636444" y="1823794"/>
            <a:ext cx="2990676" cy="2073750"/>
          </a:xfrm>
          <a:prstGeom prst="rect">
            <a:avLst/>
          </a:prstGeom>
          <a:noFill/>
          <a:ln>
            <a:noFill/>
          </a:ln>
        </p:spPr>
      </p:pic>
      <p:pic>
        <p:nvPicPr>
          <p:cNvPr id="193" name="Google Shape;193;p30"/>
          <p:cNvPicPr preferRelativeResize="0"/>
          <p:nvPr/>
        </p:nvPicPr>
        <p:blipFill>
          <a:blip r:embed="rId5">
            <a:alphaModFix/>
          </a:blip>
          <a:stretch>
            <a:fillRect/>
          </a:stretch>
        </p:blipFill>
        <p:spPr>
          <a:xfrm>
            <a:off x="311700" y="3513725"/>
            <a:ext cx="3869999" cy="139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highlight>
                  <a:srgbClr val="FFFFFF"/>
                </a:highlight>
              </a:rPr>
              <a:t>Results of Monster Makey</a:t>
            </a:r>
            <a:endParaRPr sz="2500"/>
          </a:p>
        </p:txBody>
      </p:sp>
      <p:sp>
        <p:nvSpPr>
          <p:cNvPr id="199" name="Google Shape;19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lt1"/>
              </a:buClr>
              <a:buSzPts val="1800"/>
              <a:buChar char="●"/>
            </a:pPr>
            <a:r>
              <a:rPr lang="en">
                <a:solidFill>
                  <a:schemeClr val="lt1"/>
                </a:solidFill>
              </a:rPr>
              <a:t>What did you think of our Project?</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What was your favorite part of Monster Makey?</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What could be done to improve </a:t>
            </a:r>
            <a:r>
              <a:rPr lang="en">
                <a:solidFill>
                  <a:schemeClr val="lt1"/>
                </a:solidFill>
              </a:rPr>
              <a:t>the</a:t>
            </a:r>
            <a:r>
              <a:rPr lang="en">
                <a:solidFill>
                  <a:schemeClr val="lt1"/>
                </a:solidFill>
              </a:rPr>
              <a:t> project?</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Would you </a:t>
            </a:r>
            <a:r>
              <a:rPr lang="en">
                <a:solidFill>
                  <a:schemeClr val="lt1"/>
                </a:solidFill>
              </a:rPr>
              <a:t>recommend</a:t>
            </a:r>
            <a:r>
              <a:rPr lang="en">
                <a:solidFill>
                  <a:schemeClr val="lt1"/>
                </a:solidFill>
              </a:rPr>
              <a:t> this to other classes?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772025"/>
            <a:ext cx="8520600" cy="7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What is TAP?</a:t>
            </a:r>
            <a:endParaRPr>
              <a:solidFill>
                <a:schemeClr val="lt1"/>
              </a:solidFill>
            </a:endParaRPr>
          </a:p>
        </p:txBody>
      </p:sp>
      <p:sp>
        <p:nvSpPr>
          <p:cNvPr id="61" name="Google Shape;61;p14"/>
          <p:cNvSpPr txBox="1"/>
          <p:nvPr>
            <p:ph idx="1" type="body"/>
          </p:nvPr>
        </p:nvSpPr>
        <p:spPr>
          <a:xfrm>
            <a:off x="311700" y="1499525"/>
            <a:ext cx="8520600" cy="306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TAP stands for the Technology Ambassador Program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TAP is a program that helps students develop skills in scholarship, leadership, service and creativity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goal of this course is to increase an interest in </a:t>
            </a:r>
            <a:r>
              <a:rPr lang="en">
                <a:solidFill>
                  <a:schemeClr val="lt1"/>
                </a:solidFill>
              </a:rPr>
              <a:t>ITEC concentrations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program creates opportunities for students in introductory STEM courses and GGC outreach initiatives</a:t>
            </a:r>
            <a:endParaRPr>
              <a:solidFill>
                <a:schemeClr val="lt1"/>
              </a:solidFill>
            </a:endParaRPr>
          </a:p>
        </p:txBody>
      </p:sp>
      <p:pic>
        <p:nvPicPr>
          <p:cNvPr id="62" name="Google Shape;62;p14"/>
          <p:cNvPicPr preferRelativeResize="0"/>
          <p:nvPr/>
        </p:nvPicPr>
        <p:blipFill>
          <a:blip r:embed="rId4">
            <a:alphaModFix/>
          </a:blip>
          <a:stretch>
            <a:fillRect/>
          </a:stretch>
        </p:blipFill>
        <p:spPr>
          <a:xfrm>
            <a:off x="6259124" y="3233699"/>
            <a:ext cx="2653374" cy="170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Questions</a:t>
            </a:r>
            <a:endParaRPr>
              <a:solidFill>
                <a:schemeClr val="lt1"/>
              </a:solidFill>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60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Monster Makey</a:t>
            </a:r>
            <a:endParaRPr/>
          </a:p>
        </p:txBody>
      </p:sp>
      <p:sp>
        <p:nvSpPr>
          <p:cNvPr id="68" name="Google Shape;68;p15"/>
          <p:cNvSpPr txBox="1"/>
          <p:nvPr>
            <p:ph idx="1" type="body"/>
          </p:nvPr>
        </p:nvSpPr>
        <p:spPr>
          <a:xfrm>
            <a:off x="311700" y="905800"/>
            <a:ext cx="8520600" cy="366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lt1"/>
                </a:solidFill>
              </a:rPr>
              <a:t>Our goal is to introduce both tech and non tech students to learn about recording and editing sound files through a fun and interactive horror story Mad Lib activity. Recording hardware like mics, soundproof booths, and computers will be used to capture sound effects for provided stories for students to fill in. Editing software like Audacity or Garageband will be used to modify our audio, this will give them a chance to learn and get a deeper understanding of how sound waves and modifiers can do to a recording. Once complete, students will be walked through how to code their recordings into Makey Makey and allowed to integrate them into the stories. We wish to teach methods and applications students can use to record, edit, and export sound, as well as how to code that sound into programs like Scratch and Makey Makey.</a:t>
            </a:r>
            <a:endParaRPr>
              <a:solidFill>
                <a:schemeClr val="lt1"/>
              </a:solidFill>
            </a:endParaRPr>
          </a:p>
          <a:p>
            <a:pPr indent="0" lvl="0" marL="0" rtl="0" algn="l">
              <a:spcBef>
                <a:spcPts val="1200"/>
              </a:spcBef>
              <a:spcAft>
                <a:spcPts val="12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0000"/>
              <a:buFont typeface="Arial"/>
              <a:buNone/>
            </a:pPr>
            <a:r>
              <a:rPr lang="en" sz="2750">
                <a:highlight>
                  <a:srgbClr val="FFFFFF"/>
                </a:highlight>
              </a:rPr>
              <a:t>Project Description/Methods</a:t>
            </a:r>
            <a:endParaRPr sz="2750">
              <a:highlight>
                <a:srgbClr val="FFFFFF"/>
              </a:highlight>
            </a:endParaRPr>
          </a:p>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To start, we will demonstrate how to use a Makey Makey,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with the use of a horror story. As the story is being told we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will include sounds, activated but the Makey Makeys to</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 create an immersive experience. We will then give a brief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explanation of how the audio clips we implemented were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recorded and edited by us.</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The classroom activity will start with a demonstration of our</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 story and how Makey Makey can be used to insert sound clips.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We will then go over how we went about recording and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manipulating our audio and what applications we used to make</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 it happen. Then we will turn it over to the students, split into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groups, where they will have to edit pre-recorded sounds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rgbClr val="000000"/>
                </a:solidFill>
                <a:highlight>
                  <a:schemeClr val="lt1"/>
                </a:highlight>
                <a:latin typeface="Calibri"/>
                <a:ea typeface="Calibri"/>
                <a:cs typeface="Calibri"/>
                <a:sym typeface="Calibri"/>
              </a:rPr>
              <a:t>and apply them to their given story from their own devices.</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000000"/>
              </a:solidFill>
              <a:highlight>
                <a:schemeClr val="lt1"/>
              </a:highlight>
              <a:latin typeface="Calibri"/>
              <a:ea typeface="Calibri"/>
              <a:cs typeface="Calibri"/>
              <a:sym typeface="Calibri"/>
            </a:endParaRPr>
          </a:p>
          <a:p>
            <a:pPr indent="0" lvl="0" marL="0" rtl="0" algn="l">
              <a:spcBef>
                <a:spcPts val="0"/>
              </a:spcBef>
              <a:spcAft>
                <a:spcPts val="1200"/>
              </a:spcAft>
              <a:buNone/>
            </a:pPr>
            <a:r>
              <a:t/>
            </a:r>
            <a:endParaRPr/>
          </a:p>
        </p:txBody>
      </p:sp>
      <p:pic>
        <p:nvPicPr>
          <p:cNvPr id="75" name="Google Shape;75;p16"/>
          <p:cNvPicPr preferRelativeResize="0"/>
          <p:nvPr/>
        </p:nvPicPr>
        <p:blipFill>
          <a:blip r:embed="rId4">
            <a:alphaModFix/>
          </a:blip>
          <a:stretch>
            <a:fillRect/>
          </a:stretch>
        </p:blipFill>
        <p:spPr>
          <a:xfrm>
            <a:off x="5375996" y="445025"/>
            <a:ext cx="2004629" cy="1950200"/>
          </a:xfrm>
          <a:prstGeom prst="rect">
            <a:avLst/>
          </a:prstGeom>
          <a:noFill/>
          <a:ln>
            <a:noFill/>
          </a:ln>
        </p:spPr>
      </p:pic>
      <p:pic>
        <p:nvPicPr>
          <p:cNvPr id="76" name="Google Shape;76;p16"/>
          <p:cNvPicPr preferRelativeResize="0"/>
          <p:nvPr/>
        </p:nvPicPr>
        <p:blipFill>
          <a:blip r:embed="rId5">
            <a:alphaModFix/>
          </a:blip>
          <a:stretch>
            <a:fillRect/>
          </a:stretch>
        </p:blipFill>
        <p:spPr>
          <a:xfrm>
            <a:off x="4606150" y="2618673"/>
            <a:ext cx="3474479" cy="195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solidFill>
                  <a:schemeClr val="lt1"/>
                </a:solidFill>
                <a:latin typeface="Caveat"/>
                <a:ea typeface="Caveat"/>
                <a:cs typeface="Caveat"/>
                <a:sym typeface="Caveat"/>
              </a:rPr>
              <a:t>Story Time</a:t>
            </a:r>
            <a:endParaRPr sz="4300">
              <a:solidFill>
                <a:schemeClr val="lt1"/>
              </a:solidFill>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Up the Makey Makey</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Head to </a:t>
            </a:r>
            <a:r>
              <a:rPr lang="en" u="sng">
                <a:solidFill>
                  <a:schemeClr val="hlink"/>
                </a:solidFill>
                <a:hlinkClick r:id="rId3"/>
              </a:rPr>
              <a:t>https://scratch.mit.edu/</a:t>
            </a:r>
            <a:endParaRPr/>
          </a:p>
          <a:p>
            <a:pPr indent="-342900" lvl="0" marL="457200" rtl="0" algn="l">
              <a:spcBef>
                <a:spcPts val="0"/>
              </a:spcBef>
              <a:spcAft>
                <a:spcPts val="0"/>
              </a:spcAft>
              <a:buSzPts val="1800"/>
              <a:buChar char="●"/>
            </a:pPr>
            <a:r>
              <a:rPr lang="en"/>
              <a:t>Click on the “Create” button on the top left</a:t>
            </a:r>
            <a:endParaRPr/>
          </a:p>
          <a:p>
            <a:pPr indent="-342900" lvl="0" marL="457200" rtl="0" algn="l">
              <a:spcBef>
                <a:spcPts val="0"/>
              </a:spcBef>
              <a:spcAft>
                <a:spcPts val="0"/>
              </a:spcAft>
              <a:buSzPts val="1800"/>
              <a:buChar char="●"/>
            </a:pPr>
            <a:r>
              <a:rPr lang="en"/>
              <a:t>Click the “Add extension” button on the bottom left</a:t>
            </a:r>
            <a:endParaRPr/>
          </a:p>
        </p:txBody>
      </p:sp>
      <p:pic>
        <p:nvPicPr>
          <p:cNvPr id="88" name="Google Shape;88;p18"/>
          <p:cNvPicPr preferRelativeResize="0"/>
          <p:nvPr/>
        </p:nvPicPr>
        <p:blipFill>
          <a:blip r:embed="rId4">
            <a:alphaModFix/>
          </a:blip>
          <a:stretch>
            <a:fillRect/>
          </a:stretch>
        </p:blipFill>
        <p:spPr>
          <a:xfrm>
            <a:off x="311706" y="2353375"/>
            <a:ext cx="2894400" cy="2215500"/>
          </a:xfrm>
          <a:prstGeom prst="rect">
            <a:avLst/>
          </a:prstGeom>
          <a:noFill/>
          <a:ln>
            <a:noFill/>
          </a:ln>
        </p:spPr>
      </p:pic>
      <p:pic>
        <p:nvPicPr>
          <p:cNvPr id="89" name="Google Shape;89;p18"/>
          <p:cNvPicPr preferRelativeResize="0"/>
          <p:nvPr/>
        </p:nvPicPr>
        <p:blipFill>
          <a:blip r:embed="rId5">
            <a:alphaModFix/>
          </a:blip>
          <a:stretch>
            <a:fillRect/>
          </a:stretch>
        </p:blipFill>
        <p:spPr>
          <a:xfrm>
            <a:off x="3280924" y="2353375"/>
            <a:ext cx="2894400" cy="2207686"/>
          </a:xfrm>
          <a:prstGeom prst="rect">
            <a:avLst/>
          </a:prstGeom>
          <a:noFill/>
          <a:ln>
            <a:noFill/>
          </a:ln>
        </p:spPr>
      </p:pic>
      <p:pic>
        <p:nvPicPr>
          <p:cNvPr id="90" name="Google Shape;90;p18"/>
          <p:cNvPicPr preferRelativeResize="0"/>
          <p:nvPr/>
        </p:nvPicPr>
        <p:blipFill>
          <a:blip r:embed="rId6">
            <a:alphaModFix/>
          </a:blip>
          <a:stretch>
            <a:fillRect/>
          </a:stretch>
        </p:blipFill>
        <p:spPr>
          <a:xfrm>
            <a:off x="5936575" y="2605363"/>
            <a:ext cx="3305250" cy="1963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Downloading the Scratch File</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a:t>
            </a:r>
            <a:r>
              <a:rPr lang="en"/>
              <a:t>onedrive</a:t>
            </a:r>
            <a:r>
              <a:rPr lang="en"/>
              <a:t>, there is a folder named “On_Your_Own”, there are multiple folders that have a unique story</a:t>
            </a:r>
            <a:endParaRPr/>
          </a:p>
          <a:p>
            <a:pPr indent="-342900" lvl="0" marL="457200" rtl="0" algn="l">
              <a:spcBef>
                <a:spcPts val="0"/>
              </a:spcBef>
              <a:spcAft>
                <a:spcPts val="0"/>
              </a:spcAft>
              <a:buSzPts val="1800"/>
              <a:buChar char="●"/>
            </a:pPr>
            <a:r>
              <a:t/>
            </a:r>
            <a:endParaRPr/>
          </a:p>
        </p:txBody>
      </p:sp>
      <p:pic>
        <p:nvPicPr>
          <p:cNvPr id="97" name="Google Shape;97;p19"/>
          <p:cNvPicPr preferRelativeResize="0"/>
          <p:nvPr/>
        </p:nvPicPr>
        <p:blipFill>
          <a:blip r:embed="rId3">
            <a:alphaModFix/>
          </a:blip>
          <a:stretch>
            <a:fillRect/>
          </a:stretch>
        </p:blipFill>
        <p:spPr>
          <a:xfrm>
            <a:off x="311700" y="2207607"/>
            <a:ext cx="4911174" cy="1306125"/>
          </a:xfrm>
          <a:prstGeom prst="rect">
            <a:avLst/>
          </a:prstGeom>
          <a:noFill/>
          <a:ln>
            <a:noFill/>
          </a:ln>
        </p:spPr>
      </p:pic>
      <p:pic>
        <p:nvPicPr>
          <p:cNvPr id="98" name="Google Shape;98;p19"/>
          <p:cNvPicPr preferRelativeResize="0"/>
          <p:nvPr/>
        </p:nvPicPr>
        <p:blipFill>
          <a:blip r:embed="rId4">
            <a:alphaModFix/>
          </a:blip>
          <a:stretch>
            <a:fillRect/>
          </a:stretch>
        </p:blipFill>
        <p:spPr>
          <a:xfrm>
            <a:off x="5636444" y="1823794"/>
            <a:ext cx="2990676" cy="2073750"/>
          </a:xfrm>
          <a:prstGeom prst="rect">
            <a:avLst/>
          </a:prstGeom>
          <a:noFill/>
          <a:ln>
            <a:noFill/>
          </a:ln>
        </p:spPr>
      </p:pic>
      <p:pic>
        <p:nvPicPr>
          <p:cNvPr id="99" name="Google Shape;99;p19"/>
          <p:cNvPicPr preferRelativeResize="0"/>
          <p:nvPr/>
        </p:nvPicPr>
        <p:blipFill>
          <a:blip r:embed="rId5">
            <a:alphaModFix/>
          </a:blip>
          <a:stretch>
            <a:fillRect/>
          </a:stretch>
        </p:blipFill>
        <p:spPr>
          <a:xfrm>
            <a:off x="311699" y="3642700"/>
            <a:ext cx="4128526" cy="109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Setting Up the Scratch</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you load the scratch file from your computer (choose the file ending with .sb3), you will be able to play sounds from the makey makeys</a:t>
            </a:r>
            <a:endParaRPr/>
          </a:p>
          <a:p>
            <a:pPr indent="-342900" lvl="0" marL="457200" rtl="0" algn="l">
              <a:spcBef>
                <a:spcPts val="0"/>
              </a:spcBef>
              <a:spcAft>
                <a:spcPts val="0"/>
              </a:spcAft>
              <a:buSzPts val="1800"/>
              <a:buChar char="●"/>
            </a:pPr>
            <a:r>
              <a:rPr lang="en"/>
              <a:t>Now play around with makey makeys for a couple of minutes</a:t>
            </a:r>
            <a:endParaRPr/>
          </a:p>
        </p:txBody>
      </p:sp>
      <p:pic>
        <p:nvPicPr>
          <p:cNvPr id="106" name="Google Shape;106;p20"/>
          <p:cNvPicPr preferRelativeResize="0"/>
          <p:nvPr/>
        </p:nvPicPr>
        <p:blipFill>
          <a:blip r:embed="rId3">
            <a:alphaModFix/>
          </a:blip>
          <a:stretch>
            <a:fillRect/>
          </a:stretch>
        </p:blipFill>
        <p:spPr>
          <a:xfrm>
            <a:off x="311700" y="2535275"/>
            <a:ext cx="3104724" cy="2376499"/>
          </a:xfrm>
          <a:prstGeom prst="rect">
            <a:avLst/>
          </a:prstGeom>
          <a:noFill/>
          <a:ln>
            <a:noFill/>
          </a:ln>
        </p:spPr>
      </p:pic>
      <p:pic>
        <p:nvPicPr>
          <p:cNvPr id="107" name="Google Shape;107;p20"/>
          <p:cNvPicPr preferRelativeResize="0"/>
          <p:nvPr/>
        </p:nvPicPr>
        <p:blipFill>
          <a:blip r:embed="rId4">
            <a:alphaModFix/>
          </a:blip>
          <a:stretch>
            <a:fillRect/>
          </a:stretch>
        </p:blipFill>
        <p:spPr>
          <a:xfrm>
            <a:off x="3863655" y="2535274"/>
            <a:ext cx="4444669" cy="237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highlight>
                  <a:srgbClr val="FFFFFF"/>
                </a:highlight>
              </a:rPr>
              <a:t>Workshop Description</a:t>
            </a:r>
            <a:endParaRPr sz="3800"/>
          </a:p>
        </p:txBody>
      </p:sp>
      <p:sp>
        <p:nvSpPr>
          <p:cNvPr id="113" name="Google Shape;113;p21"/>
          <p:cNvSpPr txBox="1"/>
          <p:nvPr>
            <p:ph idx="1" type="body"/>
          </p:nvPr>
        </p:nvSpPr>
        <p:spPr>
          <a:xfrm>
            <a:off x="311700" y="1136975"/>
            <a:ext cx="3059100" cy="3432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Char char="●"/>
            </a:pPr>
            <a:r>
              <a:rPr lang="en">
                <a:solidFill>
                  <a:schemeClr val="lt1"/>
                </a:solidFill>
              </a:rPr>
              <a:t>O</a:t>
            </a:r>
            <a:r>
              <a:rPr lang="en">
                <a:solidFill>
                  <a:schemeClr val="lt1"/>
                </a:solidFill>
              </a:rPr>
              <a:t>pen</a:t>
            </a:r>
            <a:r>
              <a:rPr lang="en">
                <a:solidFill>
                  <a:schemeClr val="lt1"/>
                </a:solidFill>
              </a:rPr>
              <a:t> up Audacity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 audacity       head to “File”, “Import”, “Audio”, and select all the .mp3 files in the “Presentation_Sounds”  folder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Finally you should be able to see multiple tracks with seperate “soundwaves” on your screen.</a:t>
            </a:r>
            <a:endParaRPr>
              <a:solidFill>
                <a:schemeClr val="lt1"/>
              </a:solidFill>
            </a:endParaRPr>
          </a:p>
        </p:txBody>
      </p:sp>
      <p:pic>
        <p:nvPicPr>
          <p:cNvPr id="114" name="Google Shape;114;p21"/>
          <p:cNvPicPr preferRelativeResize="0"/>
          <p:nvPr/>
        </p:nvPicPr>
        <p:blipFill>
          <a:blip r:embed="rId4">
            <a:alphaModFix/>
          </a:blip>
          <a:stretch>
            <a:fillRect/>
          </a:stretch>
        </p:blipFill>
        <p:spPr>
          <a:xfrm>
            <a:off x="1974625" y="1451975"/>
            <a:ext cx="356598" cy="356598"/>
          </a:xfrm>
          <a:prstGeom prst="rect">
            <a:avLst/>
          </a:prstGeom>
          <a:noFill/>
          <a:ln>
            <a:noFill/>
          </a:ln>
        </p:spPr>
      </p:pic>
      <p:pic>
        <p:nvPicPr>
          <p:cNvPr id="115" name="Google Shape;115;p21"/>
          <p:cNvPicPr preferRelativeResize="0"/>
          <p:nvPr/>
        </p:nvPicPr>
        <p:blipFill>
          <a:blip r:embed="rId5">
            <a:alphaModFix/>
          </a:blip>
          <a:stretch>
            <a:fillRect/>
          </a:stretch>
        </p:blipFill>
        <p:spPr>
          <a:xfrm>
            <a:off x="3955575" y="1017725"/>
            <a:ext cx="3701576" cy="225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